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5"/>
  </p:notesMasterIdLst>
  <p:sldIdLst>
    <p:sldId id="256" r:id="rId2"/>
    <p:sldId id="265" r:id="rId3"/>
    <p:sldId id="257" r:id="rId4"/>
    <p:sldId id="259" r:id="rId5"/>
    <p:sldId id="260" r:id="rId6"/>
    <p:sldId id="263" r:id="rId7"/>
    <p:sldId id="261" r:id="rId8"/>
    <p:sldId id="268" r:id="rId9"/>
    <p:sldId id="269" r:id="rId10"/>
    <p:sldId id="262" r:id="rId11"/>
    <p:sldId id="270" r:id="rId12"/>
    <p:sldId id="25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6" autoAdjust="0"/>
    <p:restoredTop sz="81687" autoAdjust="0"/>
  </p:normalViewPr>
  <p:slideViewPr>
    <p:cSldViewPr snapToGrid="0">
      <p:cViewPr varScale="1">
        <p:scale>
          <a:sx n="86" d="100"/>
          <a:sy n="86" d="100"/>
        </p:scale>
        <p:origin x="6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78741-CA8E-47C1-B1B2-5B676030F469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86C2-2C35-4C99-ADB9-EFFDCBD57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3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the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0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6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92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186C2-2C35-4C99-ADB9-EFFDCBD57E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83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9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7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1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0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5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1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7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1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7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75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01E9-945A-4824-B93B-40052892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1298448"/>
            <a:ext cx="9504054" cy="3255264"/>
          </a:xfrm>
        </p:spPr>
        <p:txBody>
          <a:bodyPr/>
          <a:lstStyle/>
          <a:p>
            <a:r>
              <a:rPr lang="en-US" dirty="0"/>
              <a:t>I </a:t>
            </a:r>
            <a:r>
              <a:rPr lang="en-US" sz="5500" dirty="0"/>
              <a:t>(can’t stop killing my plants) </a:t>
            </a:r>
            <a:r>
              <a:rPr lang="en-US" dirty="0" err="1"/>
              <a:t>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8014A-C636-44BE-8682-B8D73D9AC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Justine Cocchi</a:t>
            </a:r>
          </a:p>
        </p:txBody>
      </p:sp>
    </p:spTree>
    <p:extLst>
      <p:ext uri="{BB962C8B-B14F-4D97-AF65-F5344CB8AC3E}">
        <p14:creationId xmlns:p14="http://schemas.microsoft.com/office/powerpoint/2010/main" val="98624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99C1-B441-4253-A67C-32DEEC8F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Messages &amp; Displaying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67EA-3E48-4501-A9A8-ED35E667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111494" cy="4023360"/>
          </a:xfrm>
        </p:spPr>
        <p:txBody>
          <a:bodyPr>
            <a:normAutofit/>
          </a:bodyPr>
          <a:lstStyle/>
          <a:p>
            <a:r>
              <a:rPr lang="en-US" sz="2800" dirty="0"/>
              <a:t>IoT Hub creates built in Event Hub for receiving/ processing messages</a:t>
            </a:r>
          </a:p>
          <a:p>
            <a:r>
              <a:rPr lang="en-US" sz="2800" dirty="0"/>
              <a:t>Separate, containerized app to receive all messages and write the data to </a:t>
            </a:r>
            <a:r>
              <a:rPr lang="en-US" sz="2800" dirty="0" err="1"/>
              <a:t>CosmosDB</a:t>
            </a:r>
            <a:endParaRPr lang="en-US" sz="2800" dirty="0"/>
          </a:p>
          <a:p>
            <a:r>
              <a:rPr lang="en-US" sz="2800" dirty="0"/>
              <a:t>Website built with React displays an embedded </a:t>
            </a:r>
            <a:r>
              <a:rPr lang="en-US" sz="2800" dirty="0" err="1"/>
              <a:t>PowerBI</a:t>
            </a:r>
            <a:r>
              <a:rPr lang="en-US" sz="2800" dirty="0"/>
              <a:t> visualization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280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C7B6D8D-1ED5-4949-9F06-803951497A1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7" y="1655763"/>
            <a:ext cx="60579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EB05F47-4263-4CC3-91DF-E3B10793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Last time!</a:t>
            </a:r>
          </a:p>
        </p:txBody>
      </p:sp>
    </p:spTree>
    <p:extLst>
      <p:ext uri="{BB962C8B-B14F-4D97-AF65-F5344CB8AC3E}">
        <p14:creationId xmlns:p14="http://schemas.microsoft.com/office/powerpoint/2010/main" val="76423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C19A6-2552-42C4-9E28-F17AD4F9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0" r="19576" b="-2"/>
          <a:stretch/>
        </p:blipFill>
        <p:spPr>
          <a:xfrm rot="5400000">
            <a:off x="4950410" y="336612"/>
            <a:ext cx="3674848" cy="36450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B392B-B080-4100-9419-D1909D537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51" b="1"/>
          <a:stretch/>
        </p:blipFill>
        <p:spPr>
          <a:xfrm rot="5400000">
            <a:off x="8409752" y="2969458"/>
            <a:ext cx="3835895" cy="3078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CAD83-2240-4368-A947-2FD46E1D45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2" r="32693" b="1"/>
          <a:stretch/>
        </p:blipFill>
        <p:spPr>
          <a:xfrm rot="5400000">
            <a:off x="9268661" y="-168395"/>
            <a:ext cx="2108201" cy="3088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C30E8-8BA6-492C-9F37-8F297FFDD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t="20436" r="-136" b="32313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BC3B0-8476-4756-9FEA-50DCFD49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Final Results</a:t>
            </a:r>
          </a:p>
        </p:txBody>
      </p:sp>
    </p:spTree>
    <p:extLst>
      <p:ext uri="{BB962C8B-B14F-4D97-AF65-F5344CB8AC3E}">
        <p14:creationId xmlns:p14="http://schemas.microsoft.com/office/powerpoint/2010/main" val="25973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C19A6-2552-42C4-9E28-F17AD4F9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0" r="19576" b="-2"/>
          <a:stretch/>
        </p:blipFill>
        <p:spPr>
          <a:xfrm rot="5400000">
            <a:off x="4950410" y="336612"/>
            <a:ext cx="3674848" cy="36450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B392B-B080-4100-9419-D1909D537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551" b="1"/>
          <a:stretch/>
        </p:blipFill>
        <p:spPr>
          <a:xfrm rot="5400000">
            <a:off x="8409752" y="2969458"/>
            <a:ext cx="3835895" cy="3078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CAD83-2240-4368-A947-2FD46E1D45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2" r="32693" b="1"/>
          <a:stretch/>
        </p:blipFill>
        <p:spPr>
          <a:xfrm rot="5400000">
            <a:off x="9268661" y="-168395"/>
            <a:ext cx="2108201" cy="3088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C30E8-8BA6-492C-9F37-8F297FFDD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" t="20436" r="-136" b="32313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BC3B0-8476-4756-9FEA-50DCFD49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3179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BE5B0-DC3D-4AD3-8C3E-6E6348107109}"/>
              </a:ext>
            </a:extLst>
          </p:cNvPr>
          <p:cNvSpPr txBox="1"/>
          <p:nvPr/>
        </p:nvSpPr>
        <p:spPr>
          <a:xfrm>
            <a:off x="-31457" y="4149185"/>
            <a:ext cx="483848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Github.com/Azure/azure-</a:t>
            </a:r>
            <a:r>
              <a:rPr lang="en-US" sz="2300" dirty="0" err="1">
                <a:solidFill>
                  <a:schemeClr val="bg1"/>
                </a:solidFill>
              </a:rPr>
              <a:t>iot</a:t>
            </a:r>
            <a:r>
              <a:rPr lang="en-US" sz="2300" dirty="0">
                <a:solidFill>
                  <a:schemeClr val="bg1"/>
                </a:solidFill>
              </a:rPr>
              <a:t>-</a:t>
            </a:r>
            <a:r>
              <a:rPr lang="en-US" sz="2300" dirty="0" err="1">
                <a:solidFill>
                  <a:schemeClr val="bg1"/>
                </a:solidFill>
              </a:rPr>
              <a:t>sdk</a:t>
            </a:r>
            <a:r>
              <a:rPr lang="en-US" sz="2300" dirty="0">
                <a:solidFill>
                  <a:schemeClr val="bg1"/>
                </a:solidFill>
              </a:rPr>
              <a:t>-python</a:t>
            </a: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Github.com/</a:t>
            </a:r>
            <a:r>
              <a:rPr lang="en-US" sz="2300" dirty="0" err="1">
                <a:solidFill>
                  <a:schemeClr val="bg1"/>
                </a:solidFill>
              </a:rPr>
              <a:t>jcocchi</a:t>
            </a:r>
            <a:r>
              <a:rPr lang="en-US" sz="2300" dirty="0">
                <a:solidFill>
                  <a:schemeClr val="bg1"/>
                </a:solidFill>
              </a:rPr>
              <a:t>/</a:t>
            </a:r>
            <a:r>
              <a:rPr lang="en-US" sz="2300" dirty="0" err="1">
                <a:solidFill>
                  <a:schemeClr val="bg1"/>
                </a:solidFill>
              </a:rPr>
              <a:t>HumiditySensor</a:t>
            </a:r>
            <a:endParaRPr lang="en-US" sz="2300" dirty="0">
              <a:solidFill>
                <a:schemeClr val="bg1"/>
              </a:solidFill>
            </a:endParaRPr>
          </a:p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Github.com/</a:t>
            </a:r>
            <a:r>
              <a:rPr lang="en-US" sz="2300" dirty="0" err="1">
                <a:solidFill>
                  <a:schemeClr val="bg1"/>
                </a:solidFill>
              </a:rPr>
              <a:t>jcocchi</a:t>
            </a:r>
            <a:r>
              <a:rPr lang="en-US" sz="2300" dirty="0">
                <a:solidFill>
                  <a:schemeClr val="bg1"/>
                </a:solidFill>
              </a:rPr>
              <a:t>/</a:t>
            </a:r>
            <a:r>
              <a:rPr lang="en-US" sz="2300" dirty="0" err="1">
                <a:solidFill>
                  <a:schemeClr val="bg1"/>
                </a:solidFill>
              </a:rPr>
              <a:t>IoTPlantWatering</a:t>
            </a:r>
            <a:endParaRPr lang="en-US" sz="2300" dirty="0">
              <a:solidFill>
                <a:schemeClr val="bg1"/>
              </a:solidFill>
            </a:endParaRP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@</a:t>
            </a:r>
            <a:r>
              <a:rPr lang="en-US" sz="2300" dirty="0" err="1">
                <a:solidFill>
                  <a:schemeClr val="bg1"/>
                </a:solidFill>
              </a:rPr>
              <a:t>justinecocchi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Justine.Cocchi@Microsoft.com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56509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7" name="Picture 2" descr="Related 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2138" y="640080"/>
            <a:ext cx="5577840" cy="55778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1DE823-980A-4D48-84BE-A594698B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340705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6C26-31A1-4B22-85CE-32782345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8687C-6CC1-4642-878A-2578BDA0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0" y="1822625"/>
            <a:ext cx="9411979" cy="44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Rectangle 1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4" name="Straight Connector 13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9772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08A5B6-FA19-47A0-A7DE-796EF2C5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10" y="4510897"/>
            <a:ext cx="3312675" cy="1358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1EA5D-0683-4ABF-83A5-03342C427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03" y="4589364"/>
            <a:ext cx="3751791" cy="1360024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3227" y="562238"/>
            <a:ext cx="3929142" cy="5238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062-9580-4A80-BCEC-6BD08E67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</p:spPr>
        <p:txBody>
          <a:bodyPr>
            <a:normAutofit/>
          </a:bodyPr>
          <a:lstStyle/>
          <a:p>
            <a:r>
              <a:rPr lang="en-US" dirty="0"/>
              <a:t>Analog Input to Raspberry Pi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01747" y="2198914"/>
            <a:ext cx="6847996" cy="3670180"/>
          </a:xfrm>
        </p:spPr>
        <p:txBody>
          <a:bodyPr>
            <a:normAutofit/>
          </a:bodyPr>
          <a:lstStyle/>
          <a:p>
            <a:r>
              <a:rPr lang="en-US" sz="2800" dirty="0"/>
              <a:t>Raspberry Pi doesn’t have native support for analog inputs</a:t>
            </a:r>
          </a:p>
          <a:p>
            <a:r>
              <a:rPr lang="en-US" sz="2800" dirty="0"/>
              <a:t>Used </a:t>
            </a:r>
            <a:r>
              <a:rPr lang="en-US" sz="2800" dirty="0" err="1"/>
              <a:t>Adafruit’s</a:t>
            </a:r>
            <a:r>
              <a:rPr lang="en-US" sz="2800" dirty="0"/>
              <a:t> ADS 1015 ADC </a:t>
            </a:r>
          </a:p>
          <a:p>
            <a:pPr marL="201168" lvl="1" indent="0">
              <a:buNone/>
            </a:pPr>
            <a:r>
              <a:rPr lang="en-US" sz="2800" dirty="0"/>
              <a:t> I2C connection</a:t>
            </a:r>
          </a:p>
          <a:p>
            <a:pPr marL="201168" lvl="1" indent="0">
              <a:buNone/>
            </a:pPr>
            <a:r>
              <a:rPr lang="en-US" sz="2800" dirty="0"/>
              <a:t> 12 bit precision </a:t>
            </a:r>
          </a:p>
          <a:p>
            <a:pPr marL="201168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28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4600-D1B9-4320-9508-95866AA9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DD22-2E8A-48F8-B8A7-D639FD1E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Pip install Adafruit_ADS1x15</a:t>
            </a:r>
          </a:p>
          <a:p>
            <a:pPr marL="201168" lvl="1" indent="0">
              <a:buNone/>
            </a:pPr>
            <a:r>
              <a:rPr lang="en-US" sz="2800" dirty="0"/>
              <a:t>     (</a:t>
            </a:r>
            <a:r>
              <a:rPr lang="en-US" sz="2400" dirty="0"/>
              <a:t>Works with Python 2 and 3)</a:t>
            </a:r>
          </a:p>
          <a:p>
            <a:pPr marL="544068" lvl="1" indent="-342900">
              <a:buFont typeface="+mj-lt"/>
              <a:buAutoNum type="arabicPeriod"/>
            </a:pPr>
            <a:endParaRPr lang="en-US" sz="2800" dirty="0"/>
          </a:p>
          <a:p>
            <a:pPr marL="365760" indent="-457200">
              <a:buFont typeface="+mj-lt"/>
              <a:buAutoNum type="arabicPeriod"/>
            </a:pPr>
            <a:r>
              <a:rPr lang="en-US" sz="2800" dirty="0"/>
              <a:t>Import library &amp; create instance</a:t>
            </a:r>
          </a:p>
          <a:p>
            <a:pPr marL="365760" indent="-457200">
              <a:buFont typeface="+mj-lt"/>
              <a:buAutoNum type="arabicPeriod"/>
            </a:pPr>
            <a:endParaRPr lang="en-US" sz="2800" dirty="0"/>
          </a:p>
          <a:p>
            <a:pPr marL="365760" indent="-457200">
              <a:buFont typeface="+mj-lt"/>
              <a:buAutoNum type="arabicPeriod"/>
            </a:pPr>
            <a:r>
              <a:rPr lang="en-US" sz="2800" dirty="0"/>
              <a:t>Set the gain</a:t>
            </a:r>
          </a:p>
          <a:p>
            <a:pPr marL="365760" indent="-457200">
              <a:buFont typeface="+mj-lt"/>
              <a:buAutoNum type="arabicPeriod"/>
            </a:pPr>
            <a:endParaRPr lang="en-US" sz="2800" dirty="0"/>
          </a:p>
          <a:p>
            <a:pPr marL="365760" indent="-457200">
              <a:buFont typeface="+mj-lt"/>
              <a:buAutoNum type="arabicPeriod"/>
            </a:pPr>
            <a:r>
              <a:rPr lang="en-US" sz="2800" dirty="0"/>
              <a:t>Read values from each channel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0DEE6-C832-4346-9399-2EE9C876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88" y="1780774"/>
            <a:ext cx="3038475" cy="98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CBBAC-771B-4471-B3EA-FE71B024B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488" y="2870223"/>
            <a:ext cx="5629275" cy="1781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728282-97B2-4635-8C27-110590995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1" y="4819038"/>
            <a:ext cx="4953000" cy="14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C7B6D8D-1ED5-4949-9F06-803951497A1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7" y="1655763"/>
            <a:ext cx="60579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EB05F47-4263-4CC3-91DF-E3B10793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Let’s see it in action!</a:t>
            </a:r>
          </a:p>
        </p:txBody>
      </p:sp>
    </p:spTree>
    <p:extLst>
      <p:ext uri="{BB962C8B-B14F-4D97-AF65-F5344CB8AC3E}">
        <p14:creationId xmlns:p14="http://schemas.microsoft.com/office/powerpoint/2010/main" val="7853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3704-49CB-43A3-8F2E-6024D6E2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Message to IoT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1E8E-26D4-4676-95BF-457AA9EE6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Azure IoT Hub SDK for Python is a wrapper on top of the SDK for C</a:t>
            </a:r>
          </a:p>
          <a:p>
            <a:pPr marL="292608" lvl="1" indent="0">
              <a:buNone/>
            </a:pPr>
            <a:r>
              <a:rPr lang="en-US" sz="2800" dirty="0"/>
              <a:t>SDK for C is brought in as a Git submodule</a:t>
            </a:r>
          </a:p>
          <a:p>
            <a:pPr marL="292608" lvl="1" indent="0">
              <a:buNone/>
            </a:pPr>
            <a:r>
              <a:rPr lang="en-US" sz="2800" dirty="0"/>
              <a:t>Need to build the C binaries before using the Python SDK</a:t>
            </a:r>
          </a:p>
          <a:p>
            <a:pPr marL="0">
              <a:buNone/>
            </a:pPr>
            <a:r>
              <a:rPr lang="en-US" sz="2600" dirty="0"/>
              <a:t>Used the MQTT messaging protocol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647B-98DD-413E-A948-99DCD4A0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4145069"/>
            <a:ext cx="57150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96E0-D474-4F37-ABCA-10A23940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Message Queue Telemetry Transport (MQTT)?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9237A-BC13-45CF-BD98-AC28D4A08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Lightweight publish and subscribe messaging</a:t>
            </a:r>
          </a:p>
          <a:p>
            <a:r>
              <a:rPr lang="en-US" sz="2800" dirty="0"/>
              <a:t>Good for embedded systems </a:t>
            </a:r>
          </a:p>
          <a:p>
            <a:pPr marL="201168" lvl="1" indent="0">
              <a:buNone/>
            </a:pPr>
            <a:r>
              <a:rPr lang="en-US" sz="2800" dirty="0"/>
              <a:t> Low power draw</a:t>
            </a:r>
          </a:p>
          <a:p>
            <a:pPr marL="201168" lvl="1" indent="0">
              <a:buNone/>
            </a:pPr>
            <a:r>
              <a:rPr lang="en-US" sz="2800" dirty="0"/>
              <a:t> Low bandwidth</a:t>
            </a:r>
          </a:p>
          <a:p>
            <a:pPr marL="201168" lvl="1" indent="0">
              <a:buNone/>
            </a:pPr>
            <a:r>
              <a:rPr lang="en-US" sz="2800" dirty="0"/>
              <a:t> High latency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40D31-12E8-44C3-BA44-B4AE992DB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2877" r="3639" b="42399"/>
          <a:stretch/>
        </p:blipFill>
        <p:spPr>
          <a:xfrm>
            <a:off x="6796129" y="3277589"/>
            <a:ext cx="3345871" cy="1745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66FDD-DAB2-42E4-B7D3-D5719036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08" y="2492591"/>
            <a:ext cx="4019550" cy="32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C7B6D8D-1ED5-4949-9F06-803951497A1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7" y="1655763"/>
            <a:ext cx="60579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EB05F47-4263-4CC3-91DF-E3B10793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Let’s see it in action again!</a:t>
            </a:r>
          </a:p>
        </p:txBody>
      </p:sp>
    </p:spTree>
    <p:extLst>
      <p:ext uri="{BB962C8B-B14F-4D97-AF65-F5344CB8AC3E}">
        <p14:creationId xmlns:p14="http://schemas.microsoft.com/office/powerpoint/2010/main" val="14884396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3488</TotalTime>
  <Words>249</Words>
  <Application>Microsoft Office PowerPoint</Application>
  <PresentationFormat>Widescreen</PresentationFormat>
  <Paragraphs>55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</vt:lpstr>
      <vt:lpstr>I (can’t stop killing my plants) oT</vt:lpstr>
      <vt:lpstr>The Problem</vt:lpstr>
      <vt:lpstr>System Architecture</vt:lpstr>
      <vt:lpstr>Analog Input to Raspberry Pi</vt:lpstr>
      <vt:lpstr>Reading the Sensor Data</vt:lpstr>
      <vt:lpstr>Let’s see it in action!</vt:lpstr>
      <vt:lpstr>Sending a Message to IoT Hub</vt:lpstr>
      <vt:lpstr>Why Message Queue Telemetry Transport (MQTT)?</vt:lpstr>
      <vt:lpstr>Let’s see it in action again!</vt:lpstr>
      <vt:lpstr>Receiving Messages &amp; Displaying Data</vt:lpstr>
      <vt:lpstr>Last time!</vt:lpstr>
      <vt:lpstr>The Final 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(can’t stop killing plants) oT</dc:title>
  <dc:creator>Justine Cocchi</dc:creator>
  <cp:lastModifiedBy>Justine Cocchi</cp:lastModifiedBy>
  <cp:revision>30</cp:revision>
  <dcterms:created xsi:type="dcterms:W3CDTF">2017-08-17T17:53:16Z</dcterms:created>
  <dcterms:modified xsi:type="dcterms:W3CDTF">2017-08-30T16:53:03Z</dcterms:modified>
</cp:coreProperties>
</file>